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2AFC-AF20-41AF-93C0-7C2740A9221A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B15C-43BF-490E-9AE9-B0159157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47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2AFC-AF20-41AF-93C0-7C2740A9221A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B15C-43BF-490E-9AE9-B0159157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05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2AFC-AF20-41AF-93C0-7C2740A9221A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B15C-43BF-490E-9AE9-B0159157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08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2AFC-AF20-41AF-93C0-7C2740A9221A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B15C-43BF-490E-9AE9-B0159157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51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2AFC-AF20-41AF-93C0-7C2740A9221A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B15C-43BF-490E-9AE9-B0159157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15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2AFC-AF20-41AF-93C0-7C2740A9221A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B15C-43BF-490E-9AE9-B0159157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39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2AFC-AF20-41AF-93C0-7C2740A9221A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B15C-43BF-490E-9AE9-B0159157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10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2AFC-AF20-41AF-93C0-7C2740A9221A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B15C-43BF-490E-9AE9-B0159157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52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2AFC-AF20-41AF-93C0-7C2740A9221A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B15C-43BF-490E-9AE9-B0159157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963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2AFC-AF20-41AF-93C0-7C2740A9221A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B15C-43BF-490E-9AE9-B0159157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63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2AFC-AF20-41AF-93C0-7C2740A9221A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B15C-43BF-490E-9AE9-B0159157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09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12AFC-AF20-41AF-93C0-7C2740A9221A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CB15C-43BF-490E-9AE9-B0159157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92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Thoreau Writing Assignment</a:t>
            </a:r>
            <a:br>
              <a:rPr lang="en-US" dirty="0" smtClean="0"/>
            </a:br>
            <a:r>
              <a:rPr lang="en-US" i="1" dirty="0" smtClean="0"/>
              <a:t>Civil Disobedience</a:t>
            </a:r>
            <a:endParaRPr lang="en-US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Read the excerpt from Civil Disobedience on </a:t>
            </a:r>
            <a:r>
              <a:rPr lang="en-US" dirty="0" smtClean="0"/>
              <a:t>pp. 412-413 in the red textbook.  </a:t>
            </a:r>
            <a:r>
              <a:rPr lang="en-US" dirty="0" smtClean="0"/>
              <a:t>Support, refute, or qualify </a:t>
            </a:r>
            <a:r>
              <a:rPr lang="en-US" dirty="0" smtClean="0"/>
              <a:t>Thoreau’s assertion: “That government is best which governs least.”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Is government, in your opinion, an impediment to personal freedom or a tool to protect personal freedom?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Your response should include a minimum of three pieces of evidence from the text and should u</a:t>
            </a:r>
            <a:r>
              <a:rPr lang="en-US" dirty="0" smtClean="0"/>
              <a:t>se </a:t>
            </a:r>
            <a:r>
              <a:rPr lang="en-US" dirty="0" smtClean="0"/>
              <a:t>at least </a:t>
            </a:r>
            <a:r>
              <a:rPr lang="en-US" dirty="0" smtClean="0"/>
              <a:t>two </a:t>
            </a:r>
            <a:r>
              <a:rPr lang="en-US" dirty="0" smtClean="0"/>
              <a:t>specific examples from current events/the world/life/your personal experience to support your ideas. </a:t>
            </a:r>
            <a:r>
              <a:rPr lang="en-US" dirty="0" smtClean="0"/>
              <a:t> This response should be 2-3 paragraphs.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26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2691</TotalTime>
  <Words>96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Thoreau Writing Assignment Civil Disobedience</vt:lpstr>
    </vt:vector>
  </TitlesOfParts>
  <Company>Savannah-Chatham County Public School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Thoreau Writing Assignment Civil Disobedience</dc:title>
  <dc:creator>Amanda Feldmann</dc:creator>
  <cp:lastModifiedBy>Amanda Feldmann</cp:lastModifiedBy>
  <cp:revision>5</cp:revision>
  <dcterms:created xsi:type="dcterms:W3CDTF">2016-12-12T18:47:03Z</dcterms:created>
  <dcterms:modified xsi:type="dcterms:W3CDTF">2017-01-12T15:30:26Z</dcterms:modified>
</cp:coreProperties>
</file>