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E4E838-2159-47CA-9B1E-AB4EF9947EA4}"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302401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4E838-2159-47CA-9B1E-AB4EF9947EA4}"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231491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4E838-2159-47CA-9B1E-AB4EF9947EA4}"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108768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4E838-2159-47CA-9B1E-AB4EF9947EA4}"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338686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4E838-2159-47CA-9B1E-AB4EF9947EA4}"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887250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E4E838-2159-47CA-9B1E-AB4EF9947EA4}"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198168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E4E838-2159-47CA-9B1E-AB4EF9947EA4}"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144793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E4E838-2159-47CA-9B1E-AB4EF9947EA4}"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307487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4E838-2159-47CA-9B1E-AB4EF9947EA4}"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266725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4E838-2159-47CA-9B1E-AB4EF9947EA4}"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302892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4E838-2159-47CA-9B1E-AB4EF9947EA4}"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619B-E569-41C8-A11A-E67B17B5291A}" type="slidenum">
              <a:rPr lang="en-US" smtClean="0"/>
              <a:t>‹#›</a:t>
            </a:fld>
            <a:endParaRPr lang="en-US"/>
          </a:p>
        </p:txBody>
      </p:sp>
    </p:spTree>
    <p:extLst>
      <p:ext uri="{BB962C8B-B14F-4D97-AF65-F5344CB8AC3E}">
        <p14:creationId xmlns:p14="http://schemas.microsoft.com/office/powerpoint/2010/main" val="171766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4E838-2159-47CA-9B1E-AB4EF9947EA4}" type="datetimeFigureOut">
              <a:rPr lang="en-US" smtClean="0"/>
              <a:t>8/26/2016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A619B-E569-41C8-A11A-E67B17B5291A}" type="slidenum">
              <a:rPr lang="en-US" smtClean="0"/>
              <a:t>‹#›</a:t>
            </a:fld>
            <a:endParaRPr lang="en-US"/>
          </a:p>
        </p:txBody>
      </p:sp>
    </p:spTree>
    <p:extLst>
      <p:ext uri="{BB962C8B-B14F-4D97-AF65-F5344CB8AC3E}">
        <p14:creationId xmlns:p14="http://schemas.microsoft.com/office/powerpoint/2010/main" val="1865058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4261" y="0"/>
            <a:ext cx="10515600" cy="1325563"/>
          </a:xfrm>
        </p:spPr>
        <p:txBody>
          <a:bodyPr>
            <a:normAutofit/>
          </a:bodyPr>
          <a:lstStyle/>
          <a:p>
            <a:r>
              <a:rPr lang="en-US" b="1" i="1" dirty="0" smtClean="0"/>
              <a:t>“</a:t>
            </a:r>
            <a:r>
              <a:rPr lang="en-US" b="1" dirty="0" smtClean="0"/>
              <a:t>The Scarlet Ibis</a:t>
            </a:r>
            <a:r>
              <a:rPr lang="en-US" b="1" i="1" dirty="0" smtClean="0"/>
              <a:t>”</a:t>
            </a:r>
            <a:r>
              <a:rPr lang="en-US" b="1" dirty="0" smtClean="0"/>
              <a:t> Constructed Response</a:t>
            </a:r>
            <a:endParaRPr lang="en-US" dirty="0"/>
          </a:p>
        </p:txBody>
      </p:sp>
      <p:sp>
        <p:nvSpPr>
          <p:cNvPr id="5" name="Content Placeholder 4"/>
          <p:cNvSpPr>
            <a:spLocks noGrp="1"/>
          </p:cNvSpPr>
          <p:nvPr>
            <p:ph idx="1"/>
          </p:nvPr>
        </p:nvSpPr>
        <p:spPr>
          <a:xfrm>
            <a:off x="355002" y="1151068"/>
            <a:ext cx="11596744" cy="5583219"/>
          </a:xfrm>
        </p:spPr>
        <p:txBody>
          <a:bodyPr>
            <a:normAutofit fontScale="77500" lnSpcReduction="20000"/>
          </a:bodyPr>
          <a:lstStyle/>
          <a:p>
            <a:pPr marL="0" indent="0">
              <a:buNone/>
            </a:pPr>
            <a:r>
              <a:rPr lang="en-US" b="1" dirty="0" smtClean="0"/>
              <a:t>You </a:t>
            </a:r>
            <a:r>
              <a:rPr lang="en-US" b="1" dirty="0"/>
              <a:t>are going to write </a:t>
            </a:r>
            <a:r>
              <a:rPr lang="en-US" b="1" dirty="0" smtClean="0"/>
              <a:t>a constructed response on </a:t>
            </a:r>
            <a:r>
              <a:rPr lang="en-US" b="1" dirty="0"/>
              <a:t>“The Scarlet Ibis” by James Hurst. Pick one of the two following essay prompts to write about. </a:t>
            </a:r>
            <a:r>
              <a:rPr lang="en-US" b="1"/>
              <a:t>Your </a:t>
            </a:r>
            <a:r>
              <a:rPr lang="en-US" b="1" smtClean="0"/>
              <a:t>response </a:t>
            </a:r>
            <a:r>
              <a:rPr lang="en-US" b="1" dirty="0"/>
              <a:t>should be between </a:t>
            </a:r>
            <a:r>
              <a:rPr lang="en-US" b="1" dirty="0" smtClean="0"/>
              <a:t>one and three paragraphs.  Use the RACE strategy to complete this constructed response.</a:t>
            </a:r>
          </a:p>
          <a:p>
            <a:pPr marL="0" indent="0">
              <a:buNone/>
            </a:pPr>
            <a:r>
              <a:rPr lang="en-US" dirty="0" smtClean="0"/>
              <a:t>**You only have to complete one CR, but you may do both for extra credit.**</a:t>
            </a:r>
          </a:p>
          <a:p>
            <a:pPr marL="0" indent="0">
              <a:buNone/>
            </a:pPr>
            <a:endParaRPr lang="en-US" dirty="0"/>
          </a:p>
          <a:p>
            <a:pPr marL="0" indent="0">
              <a:buNone/>
            </a:pPr>
            <a:r>
              <a:rPr lang="en-US" sz="3100" u="sng" dirty="0"/>
              <a:t>Prompt A</a:t>
            </a:r>
            <a:endParaRPr lang="en-US" sz="3100" dirty="0"/>
          </a:p>
          <a:p>
            <a:pPr marL="0" indent="0">
              <a:buNone/>
            </a:pPr>
            <a:r>
              <a:rPr lang="en-US" sz="3100" dirty="0"/>
              <a:t> </a:t>
            </a:r>
          </a:p>
          <a:p>
            <a:pPr marL="0" indent="0">
              <a:buNone/>
            </a:pPr>
            <a:r>
              <a:rPr lang="en-US" sz="3100" dirty="0"/>
              <a:t>“I did not know then that pride is a wonderful, terrible thing, a seed that bears two vines, life and death.” How does the plot in James Hurst’s story demonstrate the theme that pride can lead to both life and death? Support your ideas with specific quotes and examples.</a:t>
            </a:r>
          </a:p>
          <a:p>
            <a:endParaRPr lang="en-US" sz="3100" dirty="0"/>
          </a:p>
          <a:p>
            <a:pPr marL="0" indent="0">
              <a:buNone/>
            </a:pPr>
            <a:r>
              <a:rPr lang="en-US" sz="3100" u="sng" dirty="0"/>
              <a:t>Prompt B</a:t>
            </a:r>
            <a:endParaRPr lang="en-US" sz="3100" dirty="0"/>
          </a:p>
          <a:p>
            <a:pPr marL="0" indent="0">
              <a:buNone/>
            </a:pPr>
            <a:r>
              <a:rPr lang="en-US" sz="3100" dirty="0"/>
              <a:t> </a:t>
            </a:r>
          </a:p>
          <a:p>
            <a:pPr marL="0" indent="0">
              <a:buNone/>
            </a:pPr>
            <a:r>
              <a:rPr lang="en-US" sz="3100" dirty="0" smtClean="0"/>
              <a:t>Is </a:t>
            </a:r>
            <a:r>
              <a:rPr lang="en-US" sz="3100" dirty="0"/>
              <a:t>Brother (the narrator) to blame for Doodle’s death? </a:t>
            </a:r>
            <a:r>
              <a:rPr lang="en-US" sz="3100" dirty="0" smtClean="0"/>
              <a:t>Either defend </a:t>
            </a:r>
            <a:r>
              <a:rPr lang="en-US" sz="3100" dirty="0"/>
              <a:t>brother’s actions or agree with the idea that he should be held responsible. Support your ideas with specific quotes and examples. </a:t>
            </a:r>
          </a:p>
          <a:p>
            <a:endParaRPr lang="en-US" dirty="0"/>
          </a:p>
        </p:txBody>
      </p:sp>
    </p:spTree>
    <p:extLst>
      <p:ext uri="{BB962C8B-B14F-4D97-AF65-F5344CB8AC3E}">
        <p14:creationId xmlns:p14="http://schemas.microsoft.com/office/powerpoint/2010/main" val="2945053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Scarlet Ibis” Constructed Response</vt:lpstr>
    </vt:vector>
  </TitlesOfParts>
  <Company>Savannah-Chatham County Public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Scarlet Ibis” Constructed Response</dc:title>
  <dc:creator>Amanda Feldmann</dc:creator>
  <cp:lastModifiedBy>Amanda Feldmann</cp:lastModifiedBy>
  <cp:revision>2</cp:revision>
  <dcterms:created xsi:type="dcterms:W3CDTF">2016-08-26T13:11:54Z</dcterms:created>
  <dcterms:modified xsi:type="dcterms:W3CDTF">2016-08-26T13:29:30Z</dcterms:modified>
</cp:coreProperties>
</file>